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9"/>
  </p:notesMasterIdLst>
  <p:sldIdLst>
    <p:sldId id="393" r:id="rId2"/>
    <p:sldId id="394" r:id="rId3"/>
    <p:sldId id="395" r:id="rId4"/>
    <p:sldId id="396" r:id="rId5"/>
    <p:sldId id="397" r:id="rId6"/>
    <p:sldId id="398" r:id="rId7"/>
    <p:sldId id="39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B77B"/>
    <a:srgbClr val="CC3399"/>
    <a:srgbClr val="FF0066"/>
    <a:srgbClr val="FF99CC"/>
    <a:srgbClr val="1C9BB4"/>
    <a:srgbClr val="9DE3E7"/>
    <a:srgbClr val="841EB2"/>
    <a:srgbClr val="FF6600"/>
    <a:srgbClr val="F5F014"/>
    <a:srgbClr val="FBFE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0A1B5D5-9B99-4C35-A422-299274C87663}" styleName="Kiểu Trung bình 1 - Màu chủ đề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hông có Kiểu, Không có Lướ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799B23B-EC83-4686-B30A-512413B5E67A}" styleName="Kiểu Sáng 3 - Màu chủ đề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Không có Kiểu, Lưới Bảng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81450" autoAdjust="0"/>
  </p:normalViewPr>
  <p:slideViewPr>
    <p:cSldViewPr snapToGrid="0">
      <p:cViewPr varScale="1">
        <p:scale>
          <a:sx n="62" d="100"/>
          <a:sy n="62" d="100"/>
        </p:scale>
        <p:origin x="115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F727C-71E1-4BB9-B120-83B928161574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7D495B-D9FF-4767-8BFA-C39554EC69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674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7D495B-D9FF-4767-8BFA-C39554EC698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1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7D495B-D9FF-4767-8BFA-C39554EC698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333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1845807"/>
      </p:ext>
    </p:extLst>
  </p:cSld>
  <p:clrMapOvr>
    <a:masterClrMapping/>
  </p:clrMapOvr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vi-VN"/>
              <a:t>25/05/2020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C2D176-BDDD-4308-9A3E-DBFC2B3B23A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86010696"/>
      </p:ext>
    </p:extLst>
  </p:cSld>
  <p:clrMapOvr>
    <a:masterClrMapping/>
  </p:clrMapOvr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vi-VN"/>
              <a:t>25/05/2020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C2D176-BDDD-4308-9A3E-DBFC2B3B23A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669645"/>
      </p:ext>
    </p:extLst>
  </p:cSld>
  <p:clrMapOvr>
    <a:masterClrMapping/>
  </p:clrMapOvr>
  <p:hf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30E03FE-0ADD-43FF-B53A-5F5AF55DE3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CD5F6121-3A01-4461-B735-3FF14FEB10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AF344272-7993-473C-90E8-FDF3A940D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vi-VN"/>
              <a:t>25/05/2020</a:t>
            </a: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4DAE2458-B427-4E11-899B-7B02F2618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A4ACAD3A-3BE8-4B7B-A01F-A3AE39C9E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2D176-BDDD-4308-9A3E-DBFC2B3B23A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74771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vi-VN"/>
              <a:t>25/05/2020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C2D176-BDDD-4308-9A3E-DBFC2B3B23A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56529436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vi-VN"/>
              <a:t>25/05/2020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C2D176-BDDD-4308-9A3E-DBFC2B3B23A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73009080"/>
      </p:ext>
    </p:extLst>
  </p:cSld>
  <p:clrMapOvr>
    <a:masterClrMapping/>
  </p:clrMapOvr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vi-VN"/>
              <a:t>25/05/2020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C2D176-BDDD-4308-9A3E-DBFC2B3B23A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25584356"/>
      </p:ext>
    </p:extLst>
  </p:cSld>
  <p:clrMapOvr>
    <a:masterClrMapping/>
  </p:clrMapOvr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vi-VN"/>
              <a:t>25/05/2020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C2D176-BDDD-4308-9A3E-DBFC2B3B23A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19037064"/>
      </p:ext>
    </p:extLst>
  </p:cSld>
  <p:clrMapOvr>
    <a:masterClrMapping/>
  </p:clrMapOvr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vi-VN"/>
              <a:t>25/05/2020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C2D176-BDDD-4308-9A3E-DBFC2B3B23A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37167637"/>
      </p:ext>
    </p:extLst>
  </p:cSld>
  <p:clrMapOvr>
    <a:masterClrMapping/>
  </p:clrMapOvr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vi-VN"/>
              <a:t>25/05/2020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C2D176-BDDD-4308-9A3E-DBFC2B3B23A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46390505"/>
      </p:ext>
    </p:extLst>
  </p:cSld>
  <p:clrMapOvr>
    <a:masterClrMapping/>
  </p:clrMapOvr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vi-VN"/>
              <a:t>25/05/2020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C2D176-BDDD-4308-9A3E-DBFC2B3B23A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23113098"/>
      </p:ext>
    </p:extLst>
  </p:cSld>
  <p:clrMapOvr>
    <a:masterClrMapping/>
  </p:clrMapOvr>
  <p:hf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vi-VN"/>
              <a:t>25/05/2020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C2D176-BDDD-4308-9A3E-DBFC2B3B23A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1604874"/>
      </p:ext>
    </p:extLst>
  </p:cSld>
  <p:clrMapOvr>
    <a:masterClrMapping/>
  </p:clrMapOvr>
  <p:hf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6775" y="1146175"/>
            <a:ext cx="72167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775" y="2971800"/>
            <a:ext cx="10100603" cy="28944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754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hoc10.com/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880949" y="1609344"/>
            <a:ext cx="10579261" cy="15221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vi-VN" sz="2400" dirty="0"/>
              <a:t>Truy cập vào đường link: </a:t>
            </a:r>
            <a:r>
              <a:rPr lang="vi-VN" sz="2400" dirty="0">
                <a:hlinkClick r:id="rId2"/>
              </a:rPr>
              <a:t>https://www.hoc10.com/</a:t>
            </a:r>
            <a:endParaRPr lang="vi-VN" sz="2400" dirty="0"/>
          </a:p>
          <a:p>
            <a:pPr marL="457200" indent="-45720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vi-VN" dirty="0"/>
              <a:t>Chọn phần </a:t>
            </a:r>
            <a:r>
              <a:rPr lang="vi-VN" dirty="0">
                <a:solidFill>
                  <a:srgbClr val="FF0000"/>
                </a:solidFill>
              </a:rPr>
              <a:t>Tủ sách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444080"/>
            <a:ext cx="12192000" cy="98238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sz="3200" b="1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TRUY CẬP SÁCH ĐIỆN TỬ</a:t>
            </a:r>
            <a:endParaRPr lang="en-US" sz="3200" b="1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C26E8E-0EB9-40A5-912B-00118CD41F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1618" y="2544941"/>
            <a:ext cx="9145031" cy="374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182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806369" y="677775"/>
            <a:ext cx="10579261" cy="6328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vi-VN" dirty="0"/>
              <a:t>3.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Kéo </a:t>
            </a:r>
            <a:r>
              <a:rPr lang="vi-VN" dirty="0"/>
              <a:t>chuột xuống</a:t>
            </a:r>
            <a:r>
              <a:rPr lang="vi-VN" sz="2400" dirty="0"/>
              <a:t> phần </a:t>
            </a:r>
            <a:r>
              <a:rPr lang="vi-VN" sz="2400" dirty="0">
                <a:solidFill>
                  <a:srgbClr val="FF0000"/>
                </a:solidFill>
              </a:rPr>
              <a:t>Kho sách của tôi</a:t>
            </a:r>
            <a:r>
              <a:rPr lang="vi-VN" sz="2400" dirty="0"/>
              <a:t>, chọn </a:t>
            </a:r>
            <a:r>
              <a:rPr lang="vi-VN" sz="2400" dirty="0">
                <a:solidFill>
                  <a:srgbClr val="FF0000"/>
                </a:solidFill>
              </a:rPr>
              <a:t>Xem tất cả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25403F-29F9-4BAA-8328-69C6B716BD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467" y="1727651"/>
            <a:ext cx="8352060" cy="4686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327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806369" y="553788"/>
            <a:ext cx="10579261" cy="6328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vi-VN" dirty="0"/>
              <a:t>3. Chọn đúng khối lớp và môn học cần xem </a:t>
            </a:r>
            <a:endParaRPr lang="vi-VN" sz="24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AF3CAF-B6C1-4F9D-93A7-73E0F28C89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711"/>
          <a:stretch/>
        </p:blipFill>
        <p:spPr>
          <a:xfrm>
            <a:off x="1429827" y="1186603"/>
            <a:ext cx="9332346" cy="484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983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806368" y="693273"/>
            <a:ext cx="10579261" cy="6328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vi-VN" dirty="0"/>
              <a:t>4. Chọn nút </a:t>
            </a:r>
            <a:r>
              <a:rPr lang="vi-VN" dirty="0">
                <a:solidFill>
                  <a:srgbClr val="FF0000"/>
                </a:solidFill>
              </a:rPr>
              <a:t>Xem ngay </a:t>
            </a:r>
            <a:r>
              <a:rPr lang="vi-VN" dirty="0"/>
              <a:t>để mở Sách điện tử</a:t>
            </a:r>
            <a:endParaRPr lang="vi-VN" sz="24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A45456-9EB8-4AF0-9D95-CAF9450EAF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1918" y="1326088"/>
            <a:ext cx="8948159" cy="5002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204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806369" y="388604"/>
            <a:ext cx="10579261" cy="6328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vi-VN" dirty="0"/>
              <a:t>4. Giao diện sách điện tử</a:t>
            </a:r>
            <a:endParaRPr lang="vi-VN" sz="24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8E639A-4AE8-4E3F-B908-098C6505E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933" y="1021419"/>
            <a:ext cx="11644132" cy="5236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757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806367" y="233621"/>
            <a:ext cx="10579261" cy="6328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vi-VN" dirty="0"/>
              <a:t>4. </a:t>
            </a:r>
            <a:r>
              <a:rPr lang="en-US" dirty="0"/>
              <a:t>Di chuột vào các vùng có biểu tượng tương tác, con trỏ sẽ hiện hình bàn tay</a:t>
            </a:r>
            <a:endParaRPr lang="vi-VN" sz="24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AEE046-E45E-49B3-92A2-3499173B7A9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2" b="6892"/>
          <a:stretch/>
        </p:blipFill>
        <p:spPr>
          <a:xfrm>
            <a:off x="1107637" y="813661"/>
            <a:ext cx="9976719" cy="6044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748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806367" y="233621"/>
            <a:ext cx="10579261" cy="6328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vi-VN" dirty="0"/>
              <a:t>4. </a:t>
            </a:r>
            <a:r>
              <a:rPr lang="en-US" dirty="0"/>
              <a:t>Ấn chuột vào vùng tương tác sẽ mở ra nội dung chi tiết trong từng vùng</a:t>
            </a:r>
            <a:endParaRPr lang="vi-VN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F74B66-BA4A-47DC-9FDC-E9FCE38878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311"/>
          <a:stretch/>
        </p:blipFill>
        <p:spPr>
          <a:xfrm>
            <a:off x="1095627" y="1359976"/>
            <a:ext cx="10000746" cy="4138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27060"/>
      </p:ext>
    </p:extLst>
  </p:cSld>
  <p:clrMapOvr>
    <a:masterClrMapping/>
  </p:clrMapOvr>
</p:sld>
</file>

<file path=ppt/theme/theme1.xml><?xml version="1.0" encoding="utf-8"?>
<a:theme xmlns:a="http://schemas.openxmlformats.org/drawingml/2006/main" name="lop 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lop 2</Template>
  <TotalTime>3312</TotalTime>
  <Words>110</Words>
  <Application>Microsoft Office PowerPoint</Application>
  <PresentationFormat>Widescreen</PresentationFormat>
  <Paragraphs>11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lop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DELL</dc:creator>
  <cp:lastModifiedBy>ADMIN</cp:lastModifiedBy>
  <cp:revision>288</cp:revision>
  <dcterms:created xsi:type="dcterms:W3CDTF">2019-12-31T09:04:44Z</dcterms:created>
  <dcterms:modified xsi:type="dcterms:W3CDTF">2021-06-02T11:05:43Z</dcterms:modified>
</cp:coreProperties>
</file>